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D171860-3B4F-EB94-E2DC-7C31B22C5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F4495AD-8C00-C94B-D001-81FF5E07EF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07C91-7321-49B9-9F22-C7E183E094E3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F0F97A-EBB9-8C12-1048-B8130D2F4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8A1B45-2C02-C450-D025-E1CF3F99F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6A9A-0471-46E8-8B7B-64070F2E8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736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9D01-C354-4A46-8315-546AC6721CF3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1A4C5-2D65-48E5-870A-5B6A88409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515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93196D-9BE6-442D-BD9E-5B3A6DD7DC22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783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CD65-B8A1-43B3-B1AD-EB92E203B7A1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9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60B7-4614-469D-B82E-49A446DDB68A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09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1E8D-8CC6-4F20-89C8-CD55B9A6FD90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50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0EEA-792F-44F3-9E4A-68CA738C094D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59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3C67-53C9-4F02-8F52-65C1C406A1C1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9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EFDC-C746-467B-BF71-E5A019EE613F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47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6E7A-D200-44A9-A0E9-0140BDBB658D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5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2D2-61C4-42A5-9E22-7B07A65ABA90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6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729F-36FB-46E9-BBA4-46D0A8FA64FB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8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DBA4-4820-4D9F-A63C-A965CE9F28F7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15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DE76-2DE2-4B96-B378-0E808B273C96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4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EA5E-23B7-4F63-9660-C39BB4B89EB7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77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4F56-64E0-484B-8D50-E61FF9EA3C34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7E06-80F3-4FE8-B989-D5947673EDA7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1446-58AA-4BDF-8676-31B48290AF9D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DE1E-D4BC-4BC8-9E23-6895288767B4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0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60DAC9-F059-4D57-984B-50922DBF8B45}" type="datetime1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587E5-741C-401D-8AFC-254B8AAAB2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1A700-5A78-B248-F832-296936772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2024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FCF97C-AD60-CEE3-8533-C8D4EC321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194" y="3407396"/>
            <a:ext cx="9755187" cy="550333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信太山丘陵里山自然公園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EB606A-EE2C-D200-FD33-A0F81870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0898">
            <a:off x="591798" y="2392604"/>
            <a:ext cx="7820981" cy="102836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0D60FE-5FBC-5519-11B8-0D7B8CB79091}"/>
              </a:ext>
            </a:extLst>
          </p:cNvPr>
          <p:cNvSpPr/>
          <p:nvPr/>
        </p:nvSpPr>
        <p:spPr>
          <a:xfrm rot="21423573">
            <a:off x="6706158" y="4474091"/>
            <a:ext cx="3765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令和</a:t>
            </a:r>
            <a:r>
              <a:rPr kumimoji="1" lang="en-US" altLang="ja-JP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年</a:t>
            </a:r>
            <a:r>
              <a:rPr kumimoji="1" lang="en-US" altLang="ja-JP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月</a:t>
            </a:r>
            <a:r>
              <a:rPr kumimoji="1" lang="en-US" altLang="ja-JP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日  </a:t>
            </a:r>
            <a:endParaRPr kumimoji="1" lang="en-US" altLang="ja-JP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kumimoji="1" lang="en-US" altLang="ja-JP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10:00</a:t>
            </a:r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～</a:t>
            </a:r>
            <a:r>
              <a:rPr kumimoji="1" lang="en-US" altLang="ja-JP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15:00 </a:t>
            </a:r>
            <a:r>
              <a:rPr kumimoji="1" lang="ja-JP" alt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実施</a:t>
            </a:r>
            <a:endParaRPr lang="ja-JP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8E44D0-FB06-9FFD-458D-D7AA2BE3F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1396">
            <a:off x="8756640" y="3737888"/>
            <a:ext cx="2053152" cy="56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5B76B-2CDA-D4CC-9D25-9F744026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0DB5F0-5AA8-0E24-EDAE-33DD3746449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85800"/>
            <a:ext cx="11725836" cy="5324594"/>
          </a:xfrm>
        </p:spPr>
      </p:pic>
    </p:spTree>
    <p:extLst>
      <p:ext uri="{BB962C8B-B14F-4D97-AF65-F5344CB8AC3E}">
        <p14:creationId xmlns:p14="http://schemas.microsoft.com/office/powerpoint/2010/main" val="258113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4FD6-E78C-8A7F-34CC-AD161330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19D9725-7648-A777-472C-C31FDE8B9C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374"/>
            <a:ext cx="11716139" cy="5478520"/>
          </a:xfrm>
        </p:spPr>
      </p:pic>
    </p:spTree>
    <p:extLst>
      <p:ext uri="{BB962C8B-B14F-4D97-AF65-F5344CB8AC3E}">
        <p14:creationId xmlns:p14="http://schemas.microsoft.com/office/powerpoint/2010/main" val="158224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D276-3FF3-BE6E-F1FB-69CBD71F6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16EB3EB-7B45-3C6B-5680-90C6DBC5E0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422"/>
            <a:ext cx="11712093" cy="5485580"/>
          </a:xfrm>
        </p:spPr>
      </p:pic>
    </p:spTree>
    <p:extLst>
      <p:ext uri="{BB962C8B-B14F-4D97-AF65-F5344CB8AC3E}">
        <p14:creationId xmlns:p14="http://schemas.microsoft.com/office/powerpoint/2010/main" val="190030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0B30-2C1D-3821-F72D-0526199F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7AFA5-01AC-CF4E-4FA7-4BA6AF2E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ウォークラリー　</a:t>
            </a:r>
            <a:r>
              <a:rPr kumimoji="1" lang="en-US" altLang="ja-JP" dirty="0"/>
              <a:t>50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B239549-4E57-8C53-2F7B-38531F331C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331" y="1837764"/>
            <a:ext cx="7089222" cy="4549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6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95CA8-9FE2-9FD1-39B1-B508BEB2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7BB1F09-2671-8383-4A27-53DBE0A3BF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46" y="0"/>
            <a:ext cx="10986249" cy="5575669"/>
          </a:xfrm>
        </p:spPr>
      </p:pic>
    </p:spTree>
    <p:extLst>
      <p:ext uri="{BB962C8B-B14F-4D97-AF65-F5344CB8AC3E}">
        <p14:creationId xmlns:p14="http://schemas.microsoft.com/office/powerpoint/2010/main" val="11972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6F43-0F3C-2934-3995-E0733A978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BCBE506-F6A5-EF75-80A0-25D0CD661F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9568"/>
            <a:ext cx="11712093" cy="5007855"/>
          </a:xfrm>
        </p:spPr>
      </p:pic>
    </p:spTree>
    <p:extLst>
      <p:ext uri="{BB962C8B-B14F-4D97-AF65-F5344CB8AC3E}">
        <p14:creationId xmlns:p14="http://schemas.microsoft.com/office/powerpoint/2010/main" val="13931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4993-AE4C-1D13-1E05-F1D98E3DE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4304302-CB7A-3EDA-B83D-AABE2B5A3D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71" y="0"/>
            <a:ext cx="11057233" cy="5588380"/>
          </a:xfrm>
        </p:spPr>
      </p:pic>
    </p:spTree>
    <p:extLst>
      <p:ext uri="{BB962C8B-B14F-4D97-AF65-F5344CB8AC3E}">
        <p14:creationId xmlns:p14="http://schemas.microsoft.com/office/powerpoint/2010/main" val="420325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AAADD-6C33-DA1C-E2D3-346A82BB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6523A-FA5B-66EC-865F-6C228FB9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バードコールつくりー</a:t>
            </a:r>
            <a:r>
              <a:rPr kumimoji="1" lang="en-US" altLang="ja-JP" dirty="0"/>
              <a:t>30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A50B406-8414-EBE3-A62C-BA6526DA6C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91" y="1727811"/>
            <a:ext cx="10304844" cy="4176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18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560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F28C-DF5D-8388-A05F-B857CCD7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8F0E5CE-7017-6E9F-43CD-6B4501DA43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236" y="0"/>
            <a:ext cx="9565047" cy="5607424"/>
          </a:xfrm>
        </p:spPr>
      </p:pic>
    </p:spTree>
    <p:extLst>
      <p:ext uri="{BB962C8B-B14F-4D97-AF65-F5344CB8AC3E}">
        <p14:creationId xmlns:p14="http://schemas.microsoft.com/office/powerpoint/2010/main" val="245312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1C12-B838-065F-2F96-489EA30F1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4B39F1E-8717-9436-BF97-E31A8431C1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0"/>
            <a:ext cx="10936211" cy="5588456"/>
          </a:xfrm>
        </p:spPr>
      </p:pic>
    </p:spTree>
    <p:extLst>
      <p:ext uri="{BB962C8B-B14F-4D97-AF65-F5344CB8AC3E}">
        <p14:creationId xmlns:p14="http://schemas.microsoft.com/office/powerpoint/2010/main" val="261285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CD697-573C-2AB1-FE02-FA3CB985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西側エリア（第１期開園区域）で開催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9F15B4A-7320-4543-CD67-C4050EEFF2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313" y="1754909"/>
            <a:ext cx="9107858" cy="3839897"/>
          </a:xfrm>
        </p:spPr>
      </p:pic>
    </p:spTree>
    <p:extLst>
      <p:ext uri="{BB962C8B-B14F-4D97-AF65-F5344CB8AC3E}">
        <p14:creationId xmlns:p14="http://schemas.microsoft.com/office/powerpoint/2010/main" val="352381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5F9-0CE9-2237-507D-1DB4FAF0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8EDF79F-1703-AC4A-2981-06E1805605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83" y="0"/>
            <a:ext cx="9471064" cy="5625526"/>
          </a:xfrm>
        </p:spPr>
      </p:pic>
    </p:spTree>
    <p:extLst>
      <p:ext uri="{BB962C8B-B14F-4D97-AF65-F5344CB8AC3E}">
        <p14:creationId xmlns:p14="http://schemas.microsoft.com/office/powerpoint/2010/main" val="364621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55BB9-FC3F-AAB4-B23C-A5D0A6060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FC5D2-E5B6-15C4-9112-E6A6848E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のこぎり体験ー</a:t>
            </a:r>
            <a:r>
              <a:rPr kumimoji="1" lang="en-US" altLang="ja-JP" dirty="0"/>
              <a:t>25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C8A949E-A8A3-E96D-6498-60CB049138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48" y="1837765"/>
            <a:ext cx="11026587" cy="431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7898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028DE-3AAE-85CA-2BD2-AB2AE423D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F35DBCE-BE19-0806-7148-360213B979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698941" cy="5693331"/>
          </a:xfrm>
        </p:spPr>
      </p:pic>
    </p:spTree>
    <p:extLst>
      <p:ext uri="{BB962C8B-B14F-4D97-AF65-F5344CB8AC3E}">
        <p14:creationId xmlns:p14="http://schemas.microsoft.com/office/powerpoint/2010/main" val="3305554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160D1-7C7C-66CC-4288-D2F49DB7D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767E9A4-0A86-41DC-71D9-D413AB3008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915" y="138878"/>
            <a:ext cx="9175083" cy="6114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07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7F2D-89EC-44B5-EF37-4E1EE3065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BA0C88A-40D4-3664-5F4F-3AE193DA78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259" y="591669"/>
            <a:ext cx="8515317" cy="5674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915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87FCE-92DA-3548-ECCB-980086E0B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49179-F2C4-569E-8339-055DBB7F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虫さがしー</a:t>
            </a:r>
            <a:r>
              <a:rPr kumimoji="1" lang="en-US" altLang="ja-JP" dirty="0"/>
              <a:t>20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11FDA3A-3094-FFD9-BAE2-B1A8B7A6BA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813"/>
            <a:ext cx="11712388" cy="4580964"/>
          </a:xfrm>
        </p:spPr>
      </p:pic>
    </p:spTree>
    <p:extLst>
      <p:ext uri="{BB962C8B-B14F-4D97-AF65-F5344CB8AC3E}">
        <p14:creationId xmlns:p14="http://schemas.microsoft.com/office/powerpoint/2010/main" val="334062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E4052-F347-B7C0-D14C-93AAC765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C5A534A-C51E-E06A-52C8-A2F948BF56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12"/>
            <a:ext cx="11712093" cy="5320847"/>
          </a:xfrm>
        </p:spPr>
      </p:pic>
    </p:spTree>
    <p:extLst>
      <p:ext uri="{BB962C8B-B14F-4D97-AF65-F5344CB8AC3E}">
        <p14:creationId xmlns:p14="http://schemas.microsoft.com/office/powerpoint/2010/main" val="340146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C7FF-A15C-B456-DE0E-4CAE8A392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AEBC05A-0F74-1A0C-6C63-1256CF72FA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5836" cy="5522411"/>
          </a:xfrm>
        </p:spPr>
      </p:pic>
    </p:spTree>
    <p:extLst>
      <p:ext uri="{BB962C8B-B14F-4D97-AF65-F5344CB8AC3E}">
        <p14:creationId xmlns:p14="http://schemas.microsoft.com/office/powerpoint/2010/main" val="710014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027A1-4F50-79BA-E102-5D14E28BC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B4EED67-F697-5422-4E77-DABB36C732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3752"/>
            <a:ext cx="11715593" cy="5150223"/>
          </a:xfrm>
        </p:spPr>
      </p:pic>
    </p:spTree>
    <p:extLst>
      <p:ext uri="{BB962C8B-B14F-4D97-AF65-F5344CB8AC3E}">
        <p14:creationId xmlns:p14="http://schemas.microsoft.com/office/powerpoint/2010/main" val="14069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0DD1-DAF6-45F9-FEFC-EF87F4564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7E369-5DF1-7427-2A8A-DF094CCD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草原迷路ー</a:t>
            </a:r>
            <a:r>
              <a:rPr kumimoji="1" lang="en-US" altLang="ja-JP" dirty="0"/>
              <a:t>16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3AD7C4B-EFEB-53B1-C4F2-3D4793CB2E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8813"/>
            <a:ext cx="11712388" cy="4580964"/>
          </a:xfrm>
        </p:spPr>
      </p:pic>
    </p:spTree>
    <p:extLst>
      <p:ext uri="{BB962C8B-B14F-4D97-AF65-F5344CB8AC3E}">
        <p14:creationId xmlns:p14="http://schemas.microsoft.com/office/powerpoint/2010/main" val="385749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7F1B2-8153-D49A-DADB-CC47DE9C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400" dirty="0"/>
              <a:t>屋外</a:t>
            </a:r>
            <a:r>
              <a:rPr kumimoji="1" lang="en-US" altLang="ja-JP" sz="4400" dirty="0"/>
              <a:t>5</a:t>
            </a:r>
            <a:r>
              <a:rPr kumimoji="1" lang="ja-JP" altLang="en-US" sz="4400" dirty="0"/>
              <a:t>プログラム＋室内</a:t>
            </a:r>
            <a:r>
              <a:rPr kumimoji="1" lang="en-US" altLang="ja-JP" sz="4400" dirty="0"/>
              <a:t>2</a:t>
            </a:r>
            <a:r>
              <a:rPr kumimoji="1" lang="ja-JP" altLang="en-US" sz="4400" dirty="0"/>
              <a:t>プログラム＋展示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92D47E4-6474-6541-347C-9F55E8CC5F6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9094021"/>
              </p:ext>
            </p:extLst>
          </p:nvPr>
        </p:nvGraphicFramePr>
        <p:xfrm>
          <a:off x="845482" y="1837765"/>
          <a:ext cx="3807199" cy="350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491">
                  <a:extLst>
                    <a:ext uri="{9D8B030D-6E8A-4147-A177-3AD203B41FA5}">
                      <a16:colId xmlns:a16="http://schemas.microsoft.com/office/drawing/2014/main" val="3701770270"/>
                    </a:ext>
                  </a:extLst>
                </a:gridCol>
                <a:gridCol w="974354">
                  <a:extLst>
                    <a:ext uri="{9D8B030D-6E8A-4147-A177-3AD203B41FA5}">
                      <a16:colId xmlns:a16="http://schemas.microsoft.com/office/drawing/2014/main" val="1927725371"/>
                    </a:ext>
                  </a:extLst>
                </a:gridCol>
                <a:gridCol w="974354">
                  <a:extLst>
                    <a:ext uri="{9D8B030D-6E8A-4147-A177-3AD203B41FA5}">
                      <a16:colId xmlns:a16="http://schemas.microsoft.com/office/drawing/2014/main" val="4173719701"/>
                    </a:ext>
                  </a:extLst>
                </a:gridCol>
              </a:tblGrid>
              <a:tr h="7001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バードコール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野外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①</a:t>
                      </a:r>
                      <a:r>
                        <a:rPr lang="en-US" altLang="ja-JP" sz="1400" u="none" strike="noStrike" dirty="0">
                          <a:effectLst/>
                        </a:rPr>
                        <a:t>10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br>
                        <a:rPr lang="en-US" altLang="ja-JP" sz="1400" u="none" strike="noStrike" dirty="0">
                          <a:effectLst/>
                        </a:rPr>
                      </a:br>
                      <a:r>
                        <a:rPr lang="en-US" altLang="ja-JP" sz="1400" u="none" strike="noStrike" dirty="0">
                          <a:effectLst/>
                        </a:rPr>
                        <a:t>②13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7105931"/>
                  </a:ext>
                </a:extLst>
              </a:tr>
              <a:tr h="7001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のこぎり体験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野外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①</a:t>
                      </a:r>
                      <a:r>
                        <a:rPr lang="en-US" altLang="ja-JP" sz="1400" u="none" strike="noStrike" dirty="0">
                          <a:effectLst/>
                        </a:rPr>
                        <a:t>10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br>
                        <a:rPr lang="en-US" altLang="ja-JP" sz="1400" u="none" strike="noStrike" dirty="0">
                          <a:effectLst/>
                        </a:rPr>
                      </a:br>
                      <a:r>
                        <a:rPr lang="en-US" altLang="ja-JP" sz="1400" u="none" strike="noStrike" dirty="0">
                          <a:effectLst/>
                        </a:rPr>
                        <a:t>②13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9233535"/>
                  </a:ext>
                </a:extLst>
              </a:tr>
              <a:tr h="7001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虫さがし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野外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①</a:t>
                      </a:r>
                      <a:r>
                        <a:rPr lang="en-US" altLang="ja-JP" sz="1400" u="none" strike="noStrike" dirty="0">
                          <a:effectLst/>
                        </a:rPr>
                        <a:t>10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br>
                        <a:rPr lang="en-US" altLang="ja-JP" sz="1400" u="none" strike="noStrike" dirty="0">
                          <a:effectLst/>
                        </a:rPr>
                      </a:br>
                      <a:r>
                        <a:rPr lang="en-US" altLang="ja-JP" sz="1400" u="none" strike="noStrike" dirty="0">
                          <a:effectLst/>
                        </a:rPr>
                        <a:t>②13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961447"/>
                  </a:ext>
                </a:extLst>
              </a:tr>
              <a:tr h="7001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ウォークラリー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野外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①</a:t>
                      </a:r>
                      <a:r>
                        <a:rPr lang="en-US" altLang="ja-JP" sz="1400" u="none" strike="noStrike" dirty="0">
                          <a:effectLst/>
                        </a:rPr>
                        <a:t>10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br>
                        <a:rPr lang="en-US" altLang="ja-JP" sz="1400" u="none" strike="noStrike" dirty="0">
                          <a:effectLst/>
                        </a:rPr>
                      </a:br>
                      <a:r>
                        <a:rPr lang="en-US" altLang="ja-JP" sz="1400" u="none" strike="noStrike" dirty="0">
                          <a:effectLst/>
                        </a:rPr>
                        <a:t>②13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472465"/>
                  </a:ext>
                </a:extLst>
              </a:tr>
              <a:tr h="7001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草原迷路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野外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①</a:t>
                      </a:r>
                      <a:r>
                        <a:rPr lang="en-US" altLang="ja-JP" sz="1400" u="none" strike="noStrike" dirty="0">
                          <a:effectLst/>
                        </a:rPr>
                        <a:t>10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br>
                        <a:rPr lang="en-US" altLang="ja-JP" sz="1400" u="none" strike="noStrike" dirty="0">
                          <a:effectLst/>
                        </a:rPr>
                      </a:br>
                      <a:r>
                        <a:rPr lang="en-US" altLang="ja-JP" sz="1400" u="none" strike="noStrike" dirty="0">
                          <a:effectLst/>
                        </a:rPr>
                        <a:t>②13</a:t>
                      </a:r>
                      <a:r>
                        <a:rPr lang="ja-JP" altLang="en-US" sz="1400" u="none" strike="noStrike" dirty="0">
                          <a:effectLst/>
                        </a:rPr>
                        <a:t>：</a:t>
                      </a:r>
                      <a:r>
                        <a:rPr lang="en-US" altLang="ja-JP" sz="1400" u="none" strike="noStrike" dirty="0">
                          <a:effectLst/>
                        </a:rPr>
                        <a:t>00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4680411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06F0D0E-B0EA-429C-5DE6-0030E6855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27311"/>
              </p:ext>
            </p:extLst>
          </p:nvPr>
        </p:nvGraphicFramePr>
        <p:xfrm>
          <a:off x="5884242" y="1801908"/>
          <a:ext cx="4402758" cy="3518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214">
                  <a:extLst>
                    <a:ext uri="{9D8B030D-6E8A-4147-A177-3AD203B41FA5}">
                      <a16:colId xmlns:a16="http://schemas.microsoft.com/office/drawing/2014/main" val="3872078175"/>
                    </a:ext>
                  </a:extLst>
                </a:gridCol>
                <a:gridCol w="1126772">
                  <a:extLst>
                    <a:ext uri="{9D8B030D-6E8A-4147-A177-3AD203B41FA5}">
                      <a16:colId xmlns:a16="http://schemas.microsoft.com/office/drawing/2014/main" val="2018692796"/>
                    </a:ext>
                  </a:extLst>
                </a:gridCol>
                <a:gridCol w="1126772">
                  <a:extLst>
                    <a:ext uri="{9D8B030D-6E8A-4147-A177-3AD203B41FA5}">
                      <a16:colId xmlns:a16="http://schemas.microsoft.com/office/drawing/2014/main" val="3693287352"/>
                    </a:ext>
                  </a:extLst>
                </a:gridCol>
              </a:tblGrid>
              <a:tr h="117288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公園紹介上映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館内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随時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747091"/>
                  </a:ext>
                </a:extLst>
              </a:tr>
              <a:tr h="11728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どんぐりクラフト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館内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①</a:t>
                      </a:r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r>
                        <a:rPr lang="ja-JP" altLang="en-US" sz="1800" u="none" strike="noStrike" dirty="0">
                          <a:effectLst/>
                        </a:rPr>
                        <a:t>：</a:t>
                      </a:r>
                      <a:r>
                        <a:rPr lang="en-US" altLang="ja-JP" sz="1800" u="none" strike="noStrike" dirty="0">
                          <a:effectLst/>
                        </a:rPr>
                        <a:t>00</a:t>
                      </a:r>
                      <a:br>
                        <a:rPr lang="en-US" altLang="ja-JP" sz="1800" u="none" strike="noStrike" dirty="0">
                          <a:effectLst/>
                        </a:rPr>
                      </a:br>
                      <a:r>
                        <a:rPr lang="en-US" altLang="ja-JP" sz="1800" u="none" strike="noStrike" dirty="0">
                          <a:effectLst/>
                        </a:rPr>
                        <a:t>②13</a:t>
                      </a:r>
                      <a:r>
                        <a:rPr lang="ja-JP" altLang="en-US" sz="1800" u="none" strike="noStrike" dirty="0">
                          <a:effectLst/>
                        </a:rPr>
                        <a:t>：</a:t>
                      </a:r>
                      <a:r>
                        <a:rPr lang="en-US" altLang="ja-JP" sz="1800" u="none" strike="noStrike" dirty="0">
                          <a:effectLst/>
                        </a:rPr>
                        <a:t>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50547"/>
                  </a:ext>
                </a:extLst>
              </a:tr>
              <a:tr h="11728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草花染め</a:t>
                      </a:r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館内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①</a:t>
                      </a:r>
                      <a:r>
                        <a:rPr lang="en-US" altLang="ja-JP" sz="1800" u="none" strike="noStrike" dirty="0">
                          <a:effectLst/>
                        </a:rPr>
                        <a:t>10</a:t>
                      </a:r>
                      <a:r>
                        <a:rPr lang="ja-JP" altLang="en-US" sz="1800" u="none" strike="noStrike" dirty="0">
                          <a:effectLst/>
                        </a:rPr>
                        <a:t>：</a:t>
                      </a:r>
                      <a:r>
                        <a:rPr lang="en-US" altLang="ja-JP" sz="1800" u="none" strike="noStrike" dirty="0">
                          <a:effectLst/>
                        </a:rPr>
                        <a:t>00</a:t>
                      </a:r>
                      <a:br>
                        <a:rPr lang="en-US" altLang="ja-JP" sz="1800" u="none" strike="noStrike" dirty="0">
                          <a:effectLst/>
                        </a:rPr>
                      </a:br>
                      <a:r>
                        <a:rPr lang="en-US" altLang="ja-JP" sz="1800" u="none" strike="noStrike" dirty="0">
                          <a:effectLst/>
                        </a:rPr>
                        <a:t>②13</a:t>
                      </a:r>
                      <a:r>
                        <a:rPr lang="ja-JP" altLang="en-US" sz="1800" u="none" strike="noStrike" dirty="0">
                          <a:effectLst/>
                        </a:rPr>
                        <a:t>：</a:t>
                      </a:r>
                      <a:r>
                        <a:rPr lang="en-US" altLang="ja-JP" sz="1800" u="none" strike="noStrike" dirty="0">
                          <a:effectLst/>
                        </a:rPr>
                        <a:t>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751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83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0C31C-7BFD-44C3-A40A-CF1C0570D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2296A9C-3689-EFB7-E85F-E98B8B02ED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2412"/>
            <a:ext cx="11712093" cy="5320847"/>
          </a:xfrm>
        </p:spPr>
      </p:pic>
    </p:spTree>
    <p:extLst>
      <p:ext uri="{BB962C8B-B14F-4D97-AF65-F5344CB8AC3E}">
        <p14:creationId xmlns:p14="http://schemas.microsoft.com/office/powerpoint/2010/main" val="1847075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26461-B8BA-581E-2BA8-6C78676F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D7BCA-24F0-F732-3B5E-CE797C8B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公園紹介上映－常設展示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CD73D3A-7E2C-2B1C-3CF5-AB27A0F5B4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485" y="1754638"/>
            <a:ext cx="7318193" cy="428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4109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FB9D32B-F6C6-4BC7-B405-0AAD982A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1284195"/>
            <a:ext cx="10139082" cy="3186952"/>
          </a:xfrm>
        </p:spPr>
        <p:txBody>
          <a:bodyPr>
            <a:normAutofit/>
          </a:bodyPr>
          <a:lstStyle/>
          <a:p>
            <a:r>
              <a:rPr lang="ja-JP" altLang="en-US" sz="6000" b="1" dirty="0">
                <a:latin typeface="ふい字" panose="02000609000000000000" pitchFamily="1" charset="-128"/>
                <a:ea typeface="ふい字" panose="02000609000000000000" pitchFamily="1" charset="-128"/>
              </a:rPr>
              <a:t>来年度以降も、信太山丘陵</a:t>
            </a:r>
            <a:br>
              <a:rPr lang="en-US" altLang="ja-JP" sz="6000" b="1" dirty="0">
                <a:latin typeface="ふい字" panose="02000609000000000000" pitchFamily="1" charset="-128"/>
                <a:ea typeface="ふい字" panose="02000609000000000000" pitchFamily="1" charset="-128"/>
              </a:rPr>
            </a:br>
            <a:r>
              <a:rPr lang="ja-JP" altLang="en-US" sz="6000" b="1" dirty="0">
                <a:latin typeface="ふい字" panose="02000609000000000000" pitchFamily="1" charset="-128"/>
                <a:ea typeface="ふい字" panose="02000609000000000000" pitchFamily="1" charset="-128"/>
              </a:rPr>
              <a:t>里山自然公園をどうぞ末永く宜しくお願いします！</a:t>
            </a:r>
          </a:p>
        </p:txBody>
      </p:sp>
    </p:spTree>
    <p:extLst>
      <p:ext uri="{BB962C8B-B14F-4D97-AF65-F5344CB8AC3E}">
        <p14:creationId xmlns:p14="http://schemas.microsoft.com/office/powerpoint/2010/main" val="115342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07AC2-DAEF-CB2E-DE1E-C27D3FF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当日受付</a:t>
            </a:r>
            <a:r>
              <a:rPr kumimoji="1" lang="en-US" altLang="ja-JP" dirty="0"/>
              <a:t>158</a:t>
            </a:r>
            <a:r>
              <a:rPr kumimoji="1" lang="ja-JP" altLang="en-US" dirty="0"/>
              <a:t>名、延べ参加</a:t>
            </a:r>
            <a:r>
              <a:rPr lang="ja-JP" altLang="en-US" dirty="0"/>
              <a:t>者</a:t>
            </a:r>
            <a:r>
              <a:rPr kumimoji="1" lang="en-US" altLang="ja-JP" dirty="0"/>
              <a:t>227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C43A87F-6178-E484-B0E5-4BEDE2269C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"/>
          <a:stretch/>
        </p:blipFill>
        <p:spPr>
          <a:xfrm>
            <a:off x="6096000" y="2445671"/>
            <a:ext cx="5632200" cy="293315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4F79BA-2194-D379-B9BE-4708A0DB388C}"/>
              </a:ext>
            </a:extLst>
          </p:cNvPr>
          <p:cNvSpPr txBox="1"/>
          <p:nvPr/>
        </p:nvSpPr>
        <p:spPr>
          <a:xfrm>
            <a:off x="4289613" y="5802868"/>
            <a:ext cx="26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9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開場直後の受付の様子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A7CFEE8-3817-B5C0-618A-B40B61004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5671"/>
            <a:ext cx="6116457" cy="29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EEF652-5143-DCBC-508D-C3F44EC3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どんぐりクラフトー</a:t>
            </a:r>
            <a:r>
              <a:rPr kumimoji="1" lang="en-US" altLang="ja-JP" dirty="0"/>
              <a:t>53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8521642-E77A-7DAA-3C9B-2A564141E3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685" y="1837765"/>
            <a:ext cx="8576629" cy="3969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317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64DE39-52AC-1908-175E-6E5BABB1D6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923" y="0"/>
            <a:ext cx="10715331" cy="6389339"/>
          </a:xfrm>
        </p:spPr>
      </p:pic>
    </p:spTree>
    <p:extLst>
      <p:ext uri="{BB962C8B-B14F-4D97-AF65-F5344CB8AC3E}">
        <p14:creationId xmlns:p14="http://schemas.microsoft.com/office/powerpoint/2010/main" val="126808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31D4-DABE-28C3-3AF2-811CB984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3AF570F-9979-B976-1546-4098CD8E11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0"/>
          <a:stretch/>
        </p:blipFill>
        <p:spPr>
          <a:xfrm>
            <a:off x="336178" y="0"/>
            <a:ext cx="11070680" cy="5626174"/>
          </a:xfrm>
        </p:spPr>
      </p:pic>
    </p:spTree>
    <p:extLst>
      <p:ext uri="{BB962C8B-B14F-4D97-AF65-F5344CB8AC3E}">
        <p14:creationId xmlns:p14="http://schemas.microsoft.com/office/powerpoint/2010/main" val="222253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06B9-4650-B74F-D90E-59A1348D9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DB1EB4-D4DA-05D0-E9AB-FEB6C783BC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7"/>
          <a:stretch/>
        </p:blipFill>
        <p:spPr>
          <a:xfrm>
            <a:off x="1035424" y="-134470"/>
            <a:ext cx="9520222" cy="5731056"/>
          </a:xfrm>
        </p:spPr>
      </p:pic>
    </p:spTree>
    <p:extLst>
      <p:ext uri="{BB962C8B-B14F-4D97-AF65-F5344CB8AC3E}">
        <p14:creationId xmlns:p14="http://schemas.microsoft.com/office/powerpoint/2010/main" val="31111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D5298-BCCD-6124-7C38-F77ED481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CD3978-2F36-AD59-98E7-2D5D5628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ハンカチ草花染めー</a:t>
            </a:r>
            <a:r>
              <a:rPr kumimoji="1" lang="en-US" altLang="ja-JP" dirty="0"/>
              <a:t>50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D28DEE1-B2CC-5E05-8E70-7FDDCF6049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18" y="1958789"/>
            <a:ext cx="7176247" cy="3770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5830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601</TotalTime>
  <Words>186</Words>
  <Application>Microsoft Office PowerPoint</Application>
  <PresentationFormat>ワイド画面</PresentationFormat>
  <Paragraphs>41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BIZ UDPゴシック</vt:lpstr>
      <vt:lpstr>HGP創英角ﾎﾟｯﾌﾟ体</vt:lpstr>
      <vt:lpstr>ふい字</vt:lpstr>
      <vt:lpstr>游ゴシック</vt:lpstr>
      <vt:lpstr>Arial</vt:lpstr>
      <vt:lpstr>Impact</vt:lpstr>
      <vt:lpstr>メイン イベント</vt:lpstr>
      <vt:lpstr>2024</vt:lpstr>
      <vt:lpstr>西側エリア（第１期開園区域）で開催</vt:lpstr>
      <vt:lpstr>屋外5プログラム＋室内2プログラム＋展示</vt:lpstr>
      <vt:lpstr>当日受付158名、延べ参加者227名</vt:lpstr>
      <vt:lpstr>どんぐりクラフトー53名</vt:lpstr>
      <vt:lpstr>PowerPoint プレゼンテーション</vt:lpstr>
      <vt:lpstr>PowerPoint プレゼンテーション</vt:lpstr>
      <vt:lpstr>PowerPoint プレゼンテーション</vt:lpstr>
      <vt:lpstr>ハンカチ草花染めー50名</vt:lpstr>
      <vt:lpstr>PowerPoint プレゼンテーション</vt:lpstr>
      <vt:lpstr>PowerPoint プレゼンテーション</vt:lpstr>
      <vt:lpstr>PowerPoint プレゼンテーション</vt:lpstr>
      <vt:lpstr>ウォークラリー　50名</vt:lpstr>
      <vt:lpstr>PowerPoint プレゼンテーション</vt:lpstr>
      <vt:lpstr>PowerPoint プレゼンテーション</vt:lpstr>
      <vt:lpstr>PowerPoint プレゼンテーション</vt:lpstr>
      <vt:lpstr>バードコールつくりー30名</vt:lpstr>
      <vt:lpstr>PowerPoint プレゼンテーション</vt:lpstr>
      <vt:lpstr>PowerPoint プレゼンテーション</vt:lpstr>
      <vt:lpstr>PowerPoint プレゼンテーション</vt:lpstr>
      <vt:lpstr>のこぎり体験ー25名</vt:lpstr>
      <vt:lpstr>PowerPoint プレゼンテーション</vt:lpstr>
      <vt:lpstr>PowerPoint プレゼンテーション</vt:lpstr>
      <vt:lpstr>PowerPoint プレゼンテーション</vt:lpstr>
      <vt:lpstr>虫さがしー20名</vt:lpstr>
      <vt:lpstr>PowerPoint プレゼンテーション</vt:lpstr>
      <vt:lpstr>PowerPoint プレゼンテーション</vt:lpstr>
      <vt:lpstr>PowerPoint プレゼンテーション</vt:lpstr>
      <vt:lpstr>草原迷路ー16名</vt:lpstr>
      <vt:lpstr>PowerPoint プレゼンテーション</vt:lpstr>
      <vt:lpstr>公園紹介上映－常設展示</vt:lpstr>
      <vt:lpstr>来年度以降も、信太山丘陵 里山自然公園をどうぞ末永く宜しくお願いします！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里山自然公園 信太山丘陵</dc:creator>
  <cp:lastModifiedBy>里山自然公園 信太山丘陵</cp:lastModifiedBy>
  <cp:revision>14</cp:revision>
  <cp:lastPrinted>2025-03-15T08:07:06Z</cp:lastPrinted>
  <dcterms:created xsi:type="dcterms:W3CDTF">2024-12-15T02:08:44Z</dcterms:created>
  <dcterms:modified xsi:type="dcterms:W3CDTF">2025-03-15T08:07:31Z</dcterms:modified>
</cp:coreProperties>
</file>